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284" r:id="rId3"/>
    <p:sldId id="257" r:id="rId4"/>
    <p:sldId id="258" r:id="rId5"/>
    <p:sldId id="299" r:id="rId6"/>
    <p:sldId id="302" r:id="rId7"/>
    <p:sldId id="301" r:id="rId8"/>
    <p:sldId id="304" r:id="rId9"/>
    <p:sldId id="303" r:id="rId10"/>
    <p:sldId id="306" r:id="rId11"/>
    <p:sldId id="305" r:id="rId12"/>
    <p:sldId id="308" r:id="rId13"/>
    <p:sldId id="307" r:id="rId14"/>
    <p:sldId id="300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3" r:id="rId37"/>
    <p:sldId id="298" r:id="rId38"/>
    <p:sldId id="286" r:id="rId39"/>
    <p:sldId id="280" r:id="rId40"/>
    <p:sldId id="281" r:id="rId41"/>
    <p:sldId id="282" r:id="rId42"/>
    <p:sldId id="287" r:id="rId43"/>
    <p:sldId id="288" r:id="rId44"/>
    <p:sldId id="290" r:id="rId45"/>
    <p:sldId id="289" r:id="rId46"/>
    <p:sldId id="293" r:id="rId47"/>
    <p:sldId id="292" r:id="rId48"/>
    <p:sldId id="295" r:id="rId49"/>
    <p:sldId id="294" r:id="rId50"/>
    <p:sldId id="310" r:id="rId51"/>
    <p:sldId id="309" r:id="rId52"/>
    <p:sldId id="311" r:id="rId53"/>
    <p:sldId id="297" r:id="rId54"/>
    <p:sldId id="296" r:id="rId55"/>
    <p:sldId id="291" r:id="rId56"/>
    <p:sldId id="312" r:id="rId57"/>
    <p:sldId id="313" r:id="rId58"/>
    <p:sldId id="314" r:id="rId5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A323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600" autoAdjust="0"/>
  </p:normalViewPr>
  <p:slideViewPr>
    <p:cSldViewPr>
      <p:cViewPr varScale="1">
        <p:scale>
          <a:sx n="83" d="100"/>
          <a:sy n="83" d="100"/>
        </p:scale>
        <p:origin x="-9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FFD32-F688-4592-8798-F2D23986335F}" type="datetimeFigureOut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3988B-F562-4B16-86AA-78407F326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23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49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50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51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52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53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54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55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56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57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988B-F562-4B16-86AA-78407F326534}" type="slidenum">
              <a:rPr lang="zh-CN" altLang="en-US" smtClean="0"/>
              <a:t>58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DA435F-AAC3-4211-9470-55E86314D76E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29652" y="6421461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 smtClean="0"/>
              <a:t>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28596" y="21429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dirty="0" smtClean="0"/>
              <a:t>单击此处编辑</a:t>
            </a:r>
            <a:r>
              <a:rPr lang="en-US" altLang="zh-CN" dirty="0" smtClean="0"/>
              <a:t>123123123</a:t>
            </a:r>
            <a:r>
              <a:rPr lang="zh-CN" altLang="en-US" dirty="0" smtClean="0"/>
              <a:t>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94767-A517-4FB7-9246-551DCF43487E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 smtClean="0"/>
              <a:t>123123123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10630" y="6421461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786578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BEF8D6-7886-4181-9B62-9A2D8A756D70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786578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EAFD55-50DA-4399-BA0B-47D5538BE58E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786578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1B46-5443-473B-A368-CB0B1BADA1B6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786578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032188-C54E-4BA9-B1EB-CA21F354246C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786578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85670E-115D-4146-8CB8-DE7C44465BF4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786578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DFB6F2-57D6-46AE-BCE7-B72114E63CAE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786578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B79F5-7B6B-4172-AB89-D578E91D1730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786578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76EB9-CA6E-401B-8FCF-7807A7D08166}" type="datetime1">
              <a:rPr lang="zh-CN" altLang="en-US" smtClean="0"/>
              <a:t>13-5-8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786578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3F7E740-46B2-48AF-9E72-9033441C7F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pptbg.jp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G"/><Relationship Id="rId6" Type="http://schemas.openxmlformats.org/officeDocument/2006/relationships/image" Target="../media/image21.jpeg"/><Relationship Id="rId7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7" Type="http://schemas.openxmlformats.org/officeDocument/2006/relationships/image" Target="../media/image33.jpeg"/><Relationship Id="rId8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4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4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90.jpe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7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03.png"/><Relationship Id="rId5" Type="http://schemas.openxmlformats.org/officeDocument/2006/relationships/image" Target="../media/image104.png"/><Relationship Id="rId6" Type="http://schemas.openxmlformats.org/officeDocument/2006/relationships/image" Target="../media/image105.png"/><Relationship Id="rId7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08.jpg"/><Relationship Id="rId5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10.jpeg"/><Relationship Id="rId5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13.jpeg"/><Relationship Id="rId5" Type="http://schemas.openxmlformats.org/officeDocument/2006/relationships/image" Target="../media/image114.jpeg"/><Relationship Id="rId6" Type="http://schemas.openxmlformats.org/officeDocument/2006/relationships/image" Target="../media/image115.jpeg"/><Relationship Id="rId7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17.jpeg"/><Relationship Id="rId5" Type="http://schemas.openxmlformats.org/officeDocument/2006/relationships/image" Target="../media/image11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19.jpeg"/><Relationship Id="rId5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21.jpeg"/><Relationship Id="rId5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2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25.jpg"/><Relationship Id="rId5" Type="http://schemas.openxmlformats.org/officeDocument/2006/relationships/image" Target="../media/image126.jpg"/><Relationship Id="rId6" Type="http://schemas.openxmlformats.org/officeDocument/2006/relationships/image" Target="../media/image12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28.jpeg"/><Relationship Id="rId5" Type="http://schemas.openxmlformats.org/officeDocument/2006/relationships/image" Target="../media/image129.jpeg"/><Relationship Id="rId6" Type="http://schemas.openxmlformats.org/officeDocument/2006/relationships/image" Target="../media/image130.jpeg"/><Relationship Id="rId7" Type="http://schemas.openxmlformats.org/officeDocument/2006/relationships/image" Target="../media/image131.jpeg"/><Relationship Id="rId8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33.jpeg"/><Relationship Id="rId5" Type="http://schemas.openxmlformats.org/officeDocument/2006/relationships/image" Target="../media/image134.jpeg"/><Relationship Id="rId6" Type="http://schemas.openxmlformats.org/officeDocument/2006/relationships/image" Target="../media/image135.jpeg"/><Relationship Id="rId7" Type="http://schemas.openxmlformats.org/officeDocument/2006/relationships/image" Target="../media/image136.jpeg"/><Relationship Id="rId8" Type="http://schemas.openxmlformats.org/officeDocument/2006/relationships/image" Target="../media/image137.jpeg"/><Relationship Id="rId9" Type="http://schemas.openxmlformats.org/officeDocument/2006/relationships/image" Target="../media/image13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3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14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ggggffff\bt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52437"/>
            <a:ext cx="7524750" cy="1019175"/>
          </a:xfrm>
          <a:prstGeom prst="rect">
            <a:avLst/>
          </a:prstGeom>
          <a:noFill/>
        </p:spPr>
      </p:pic>
      <p:pic>
        <p:nvPicPr>
          <p:cNvPr id="1030" name="Picture 6" descr="C:\Users\Administrator\Desktop\ggggffff\s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39000" y="2143128"/>
            <a:ext cx="1104900" cy="1714500"/>
          </a:xfrm>
          <a:prstGeom prst="rect">
            <a:avLst/>
          </a:prstGeom>
          <a:noFill/>
        </p:spPr>
      </p:pic>
      <p:pic>
        <p:nvPicPr>
          <p:cNvPr id="1031" name="Picture 7" descr="C:\Users\Administrator\Desktop\ggggffff\444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54" y="4786322"/>
            <a:ext cx="2038350" cy="1390650"/>
          </a:xfrm>
          <a:prstGeom prst="rect">
            <a:avLst/>
          </a:prstGeom>
          <a:noFill/>
        </p:spPr>
      </p:pic>
      <p:pic>
        <p:nvPicPr>
          <p:cNvPr id="1032" name="Picture 8" descr="C:\Users\Administrator\Desktop\ggggffff\33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67528" y="3929066"/>
            <a:ext cx="1905000" cy="647700"/>
          </a:xfrm>
          <a:prstGeom prst="rect">
            <a:avLst/>
          </a:prstGeom>
          <a:noFill/>
        </p:spPr>
      </p:pic>
      <p:pic>
        <p:nvPicPr>
          <p:cNvPr id="12" name="Picture 5" descr="C:\Users\Administrator\Desktop\ggggffff\ppt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7960" y="2071678"/>
            <a:ext cx="6032390" cy="4182456"/>
          </a:xfrm>
          <a:prstGeom prst="rect">
            <a:avLst/>
          </a:prstGeom>
          <a:noFill/>
        </p:spPr>
      </p:pic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>
          <a:xfrm>
            <a:off x="8501090" y="6421461"/>
            <a:ext cx="2133600" cy="365125"/>
          </a:xfrm>
        </p:spPr>
        <p:txBody>
          <a:bodyPr/>
          <a:lstStyle/>
          <a:p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627784" y="609329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/>
              <a:t>上海市公安局交警总队苏州疗</a:t>
            </a:r>
            <a:r>
              <a:rPr lang="zh-CN" altLang="en-US" dirty="0" smtClean="0"/>
              <a:t>修</a:t>
            </a:r>
            <a:r>
              <a:rPr lang="zh-CN" altLang="zh-CN" dirty="0" smtClean="0"/>
              <a:t>养基地</a:t>
            </a:r>
            <a:endParaRPr kumimoji="1" lang="en-US" altLang="zh-CN" dirty="0" smtClean="0"/>
          </a:p>
          <a:p>
            <a:r>
              <a:rPr kumimoji="1" lang="zh-CN" altLang="en-US" dirty="0" smtClean="0"/>
              <a:t>中国江苏省</a:t>
            </a:r>
            <a:r>
              <a:rPr lang="zh-CN" altLang="zh-CN" b="1" dirty="0" smtClean="0"/>
              <a:t>苏州</a:t>
            </a:r>
            <a:r>
              <a:rPr lang="zh-CN" altLang="zh-CN" b="1" dirty="0"/>
              <a:t>市</a:t>
            </a:r>
            <a:r>
              <a:rPr lang="zh-CN" altLang="zh-CN" b="1" dirty="0" smtClean="0"/>
              <a:t>高新区镇湖小连山岛</a:t>
            </a:r>
            <a:r>
              <a:rPr kumimoji="1" lang="en-US" altLang="zh-CN" dirty="0" smtClean="0"/>
              <a:t>  </a:t>
            </a:r>
            <a:endParaRPr lang="zh-CN" altLang="zh-CN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r>
              <a:rPr lang="zh-CN" altLang="zh-CN" dirty="0" smtClean="0"/>
              <a:t>上海机械</a:t>
            </a:r>
            <a:r>
              <a:rPr lang="zh-CN" altLang="zh-CN" dirty="0"/>
              <a:t>学院轻工分院工业电子自动化专业</a:t>
            </a:r>
            <a:r>
              <a:rPr lang="en-US" altLang="zh-CN" dirty="0"/>
              <a:t>784</a:t>
            </a:r>
            <a:r>
              <a:rPr lang="zh-CN" altLang="zh-CN" dirty="0"/>
              <a:t>班入学时</a:t>
            </a:r>
            <a:r>
              <a:rPr lang="en-US" altLang="zh-CN" dirty="0"/>
              <a:t>41</a:t>
            </a:r>
            <a:r>
              <a:rPr lang="zh-CN" altLang="zh-CN" dirty="0"/>
              <a:t>位同学，第二个学期有</a:t>
            </a:r>
            <a:r>
              <a:rPr lang="en-US" altLang="zh-CN" dirty="0"/>
              <a:t>4</a:t>
            </a:r>
            <a:r>
              <a:rPr lang="zh-CN" altLang="zh-CN" dirty="0"/>
              <a:t>位同学被抽调到总院师资班，二年级原电子</a:t>
            </a:r>
            <a:r>
              <a:rPr lang="en-US" altLang="zh-CN" dirty="0"/>
              <a:t>781</a:t>
            </a:r>
            <a:r>
              <a:rPr lang="zh-CN" altLang="zh-CN" dirty="0"/>
              <a:t>班拆分，其中</a:t>
            </a:r>
            <a:r>
              <a:rPr lang="en-US" altLang="zh-CN" dirty="0"/>
              <a:t>12</a:t>
            </a:r>
            <a:r>
              <a:rPr lang="zh-CN" altLang="zh-CN" dirty="0"/>
              <a:t>位同学加入到电子</a:t>
            </a:r>
            <a:r>
              <a:rPr lang="en-US" altLang="zh-CN" dirty="0"/>
              <a:t>784</a:t>
            </a:r>
            <a:r>
              <a:rPr lang="zh-CN" altLang="zh-CN" dirty="0"/>
              <a:t>班，班级人数</a:t>
            </a:r>
            <a:r>
              <a:rPr lang="en-US" altLang="zh-CN" dirty="0"/>
              <a:t>49</a:t>
            </a:r>
            <a:r>
              <a:rPr lang="zh-CN" altLang="zh-CN" dirty="0"/>
              <a:t>位同学，临近毕业抽调去师资班的</a:t>
            </a:r>
            <a:r>
              <a:rPr lang="en-US" altLang="zh-CN" dirty="0"/>
              <a:t>4</a:t>
            </a:r>
            <a:r>
              <a:rPr lang="zh-CN" altLang="zh-CN" dirty="0"/>
              <a:t>位同学又回到班里，因此毕业时我们班有</a:t>
            </a:r>
            <a:r>
              <a:rPr lang="en-US" altLang="zh-CN" dirty="0"/>
              <a:t>53</a:t>
            </a:r>
            <a:r>
              <a:rPr lang="zh-CN" altLang="zh-CN" dirty="0"/>
              <a:t>位同学</a:t>
            </a:r>
            <a:r>
              <a:rPr lang="zh-CN" altLang="zh-CN" dirty="0" smtClean="0"/>
              <a:t>。</a:t>
            </a:r>
            <a:r>
              <a:rPr lang="zh-CN" altLang="en-US" dirty="0" smtClean="0"/>
              <a:t>至今班里项庆民过世，谭明、徐挺、王保森同学失去联系。</a:t>
            </a:r>
            <a:endParaRPr lang="zh-CN" altLang="zh-CN" dirty="0"/>
          </a:p>
          <a:p>
            <a:r>
              <a:rPr kumimoji="1" lang="zh-CN" altLang="en-US" dirty="0" smtClean="0"/>
              <a:t>电子</a:t>
            </a:r>
            <a:r>
              <a:rPr kumimoji="1" lang="en-US" altLang="zh-CN" dirty="0" smtClean="0"/>
              <a:t>784</a:t>
            </a:r>
            <a:r>
              <a:rPr kumimoji="1" lang="zh-CN" altLang="en-US" dirty="0" smtClean="0"/>
              <a:t>班政治指导员：黄也放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3430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3075" name="Picture 3" descr="E:\ppt\全班同学+毕业分配表+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46287"/>
            <a:ext cx="7781932" cy="5654547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学生证_调整大小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764704"/>
            <a:ext cx="2160240" cy="2960500"/>
          </a:xfrm>
          <a:prstGeom prst="rect">
            <a:avLst/>
          </a:prstGeom>
        </p:spPr>
      </p:pic>
      <p:pic>
        <p:nvPicPr>
          <p:cNvPr id="3" name="图片 2" descr="毕业证书_调整大小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7" y="3002140"/>
            <a:ext cx="2520281" cy="3451196"/>
          </a:xfrm>
          <a:prstGeom prst="rect">
            <a:avLst/>
          </a:prstGeom>
        </p:spPr>
      </p:pic>
      <p:pic>
        <p:nvPicPr>
          <p:cNvPr id="4" name="图片 3" descr="学位证_调整大小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1340768"/>
            <a:ext cx="2845048" cy="406304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奖状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328664" y="1268760"/>
            <a:ext cx="655570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6598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P117017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980728"/>
            <a:ext cx="6840760" cy="513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8824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报到单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11560" y="836712"/>
            <a:ext cx="5328592" cy="3979998"/>
          </a:xfrm>
          <a:prstGeom prst="rect">
            <a:avLst/>
          </a:prstGeom>
        </p:spPr>
      </p:pic>
      <p:pic>
        <p:nvPicPr>
          <p:cNvPr id="3" name="图片 2" descr="缴费通知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923928" y="2780928"/>
            <a:ext cx="4860032" cy="363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0946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成绩单-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9735" y="1762593"/>
            <a:ext cx="5040560" cy="3764863"/>
          </a:xfrm>
          <a:prstGeom prst="rect">
            <a:avLst/>
          </a:prstGeom>
        </p:spPr>
      </p:pic>
      <p:pic>
        <p:nvPicPr>
          <p:cNvPr id="3" name="图片 2" descr="成绩单-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009623" y="1759129"/>
            <a:ext cx="5013185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6491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1983年年历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980728"/>
            <a:ext cx="3975968" cy="5544985"/>
          </a:xfrm>
          <a:prstGeom prst="rect">
            <a:avLst/>
          </a:prstGeom>
        </p:spPr>
      </p:pic>
      <p:pic>
        <p:nvPicPr>
          <p:cNvPr id="3" name="图片 2" descr="通讯录和留言本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3573016"/>
            <a:ext cx="2171451" cy="2972396"/>
          </a:xfrm>
          <a:prstGeom prst="rect">
            <a:avLst/>
          </a:prstGeom>
        </p:spPr>
      </p:pic>
      <p:pic>
        <p:nvPicPr>
          <p:cNvPr id="4" name="图片 3" descr="1983-1-30毕业活动中的问题和奖券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980728"/>
            <a:ext cx="2088232" cy="2827593"/>
          </a:xfrm>
          <a:prstGeom prst="rect">
            <a:avLst/>
          </a:prstGeom>
        </p:spPr>
      </p:pic>
      <p:pic>
        <p:nvPicPr>
          <p:cNvPr id="7" name="图片 6" descr="饭菜票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653136"/>
            <a:ext cx="1832005" cy="1728192"/>
          </a:xfrm>
          <a:prstGeom prst="rect">
            <a:avLst/>
          </a:prstGeom>
        </p:spPr>
      </p:pic>
      <p:pic>
        <p:nvPicPr>
          <p:cNvPr id="9" name="图片 8" descr="三好学生徽章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83463" y="1273521"/>
            <a:ext cx="2313776" cy="1728191"/>
          </a:xfrm>
          <a:prstGeom prst="rect">
            <a:avLst/>
          </a:prstGeom>
        </p:spPr>
      </p:pic>
      <p:pic>
        <p:nvPicPr>
          <p:cNvPr id="8" name="图片 7" descr="校徽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2562192"/>
            <a:ext cx="1872208" cy="86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9305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P117019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052736"/>
            <a:ext cx="3600400" cy="2700300"/>
          </a:xfrm>
          <a:prstGeom prst="rect">
            <a:avLst/>
          </a:prstGeom>
        </p:spPr>
      </p:pic>
      <p:pic>
        <p:nvPicPr>
          <p:cNvPr id="3" name="图片 2" descr="P117019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052736"/>
            <a:ext cx="3552395" cy="2664296"/>
          </a:xfrm>
          <a:prstGeom prst="rect">
            <a:avLst/>
          </a:prstGeom>
        </p:spPr>
      </p:pic>
      <p:pic>
        <p:nvPicPr>
          <p:cNvPr id="4" name="图片 3" descr="P1170205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3933056"/>
            <a:ext cx="2016224" cy="2688298"/>
          </a:xfrm>
          <a:prstGeom prst="rect">
            <a:avLst/>
          </a:prstGeom>
        </p:spPr>
      </p:pic>
      <p:pic>
        <p:nvPicPr>
          <p:cNvPr id="7" name="图片 6" descr="P1170204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3933056"/>
            <a:ext cx="1944216" cy="2592288"/>
          </a:xfrm>
          <a:prstGeom prst="rect">
            <a:avLst/>
          </a:prstGeom>
        </p:spPr>
      </p:pic>
      <p:pic>
        <p:nvPicPr>
          <p:cNvPr id="8" name="图片 7" descr="P1170206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6300192" y="3933056"/>
            <a:ext cx="194421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562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11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P117019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124743"/>
            <a:ext cx="1743658" cy="2324877"/>
          </a:xfrm>
          <a:prstGeom prst="rect">
            <a:avLst/>
          </a:prstGeom>
        </p:spPr>
      </p:pic>
      <p:pic>
        <p:nvPicPr>
          <p:cNvPr id="3" name="图片 2" descr="P117019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1124744"/>
            <a:ext cx="1728192" cy="2304256"/>
          </a:xfrm>
          <a:prstGeom prst="rect">
            <a:avLst/>
          </a:prstGeom>
        </p:spPr>
      </p:pic>
      <p:pic>
        <p:nvPicPr>
          <p:cNvPr id="4" name="图片 3" descr="P117019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124744"/>
            <a:ext cx="1728192" cy="2304256"/>
          </a:xfrm>
          <a:prstGeom prst="rect">
            <a:avLst/>
          </a:prstGeom>
        </p:spPr>
      </p:pic>
      <p:pic>
        <p:nvPicPr>
          <p:cNvPr id="7" name="图片 6" descr="P1170197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1124744"/>
            <a:ext cx="1728192" cy="2304256"/>
          </a:xfrm>
          <a:prstGeom prst="rect">
            <a:avLst/>
          </a:prstGeom>
        </p:spPr>
      </p:pic>
      <p:pic>
        <p:nvPicPr>
          <p:cNvPr id="8" name="图片 7" descr="P1170198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909054"/>
            <a:ext cx="1732006" cy="2309342"/>
          </a:xfrm>
          <a:prstGeom prst="rect">
            <a:avLst/>
          </a:prstGeom>
        </p:spPr>
      </p:pic>
      <p:pic>
        <p:nvPicPr>
          <p:cNvPr id="9" name="图片 8" descr="P1170199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3933056"/>
            <a:ext cx="1728192" cy="2304256"/>
          </a:xfrm>
          <a:prstGeom prst="rect">
            <a:avLst/>
          </a:prstGeom>
        </p:spPr>
      </p:pic>
      <p:pic>
        <p:nvPicPr>
          <p:cNvPr id="10" name="图片 9" descr="P1170200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3933057"/>
            <a:ext cx="172819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9425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轻工分院 学生手册封面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700" y="1198116"/>
            <a:ext cx="3683701" cy="2302892"/>
          </a:xfrm>
          <a:prstGeom prst="rect">
            <a:avLst/>
          </a:prstGeom>
        </p:spPr>
      </p:pic>
      <p:pic>
        <p:nvPicPr>
          <p:cNvPr id="3" name="图片 2" descr="轻工分院 学生手册 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3" y="1196752"/>
            <a:ext cx="3685881" cy="2304256"/>
          </a:xfrm>
          <a:prstGeom prst="rect">
            <a:avLst/>
          </a:prstGeom>
        </p:spPr>
      </p:pic>
      <p:pic>
        <p:nvPicPr>
          <p:cNvPr id="4" name="图片 3" descr="轻工分院 学生手册 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717031"/>
            <a:ext cx="3744416" cy="2340849"/>
          </a:xfrm>
          <a:prstGeom prst="rect">
            <a:avLst/>
          </a:prstGeom>
        </p:spPr>
      </p:pic>
      <p:pic>
        <p:nvPicPr>
          <p:cNvPr id="7" name="图片 6" descr="轻工分院 学生手册 3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3717032"/>
            <a:ext cx="368588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3801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轻工分院 学生手册 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714" y="1270124"/>
            <a:ext cx="3683700" cy="2302892"/>
          </a:xfrm>
          <a:prstGeom prst="rect">
            <a:avLst/>
          </a:prstGeom>
        </p:spPr>
      </p:pic>
      <p:pic>
        <p:nvPicPr>
          <p:cNvPr id="3" name="图片 2" descr="轻工分院 学生手册 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268760"/>
            <a:ext cx="3685882" cy="2304256"/>
          </a:xfrm>
          <a:prstGeom prst="rect">
            <a:avLst/>
          </a:prstGeom>
        </p:spPr>
      </p:pic>
      <p:pic>
        <p:nvPicPr>
          <p:cNvPr id="4" name="图片 3" descr="轻工分院 学生手册 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590" y="3717032"/>
            <a:ext cx="3685882" cy="2304256"/>
          </a:xfrm>
          <a:prstGeom prst="rect">
            <a:avLst/>
          </a:prstGeom>
        </p:spPr>
      </p:pic>
      <p:pic>
        <p:nvPicPr>
          <p:cNvPr id="7" name="图片 6" descr="轻工分院 学生手册 7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3014" y="3644034"/>
            <a:ext cx="3775075" cy="236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2341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4103" name="Picture 7" descr="C:\Users\Administrator\Desktop\ggggffff\12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928670"/>
            <a:ext cx="7743826" cy="5610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248567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15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5122" name="Picture 2" descr="C:\Users\Administrator\Desktop\ggggffff\23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40" y="1000108"/>
            <a:ext cx="7829550" cy="554355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>
    <p:wedg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16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6146" name="Picture 2" descr="C:\Users\Administrator\Desktop\ggggffff\34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862034"/>
            <a:ext cx="7743825" cy="56388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>
    <p:pull dir="l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17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7170" name="Picture 2" descr="E:\ppt\纪念照片_47315\毕业集体照2_调整大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4"/>
            <a:ext cx="7715304" cy="578647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>
    <p:pull dir="l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18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786190"/>
            <a:ext cx="260985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34604">
            <a:off x="3357554" y="3929066"/>
            <a:ext cx="257176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071546"/>
            <a:ext cx="27051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213400">
            <a:off x="5927125" y="3841973"/>
            <a:ext cx="2416125" cy="264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938214"/>
            <a:ext cx="39147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19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1071563"/>
            <a:ext cx="239620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1143001"/>
            <a:ext cx="3571900" cy="266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36871">
            <a:off x="3030788" y="1055882"/>
            <a:ext cx="1949366" cy="2462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3857628"/>
            <a:ext cx="3995280" cy="260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312" y="3786190"/>
            <a:ext cx="378937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wipe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20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791711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pull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21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1142984"/>
            <a:ext cx="2857520" cy="22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7441" y="4000504"/>
            <a:ext cx="2487897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6004">
            <a:off x="898297" y="3607600"/>
            <a:ext cx="413590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65772">
            <a:off x="4143372" y="1177064"/>
            <a:ext cx="4167217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22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786" y="857232"/>
            <a:ext cx="3643603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8156">
            <a:off x="4737914" y="942254"/>
            <a:ext cx="3632379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57659">
            <a:off x="800581" y="3632278"/>
            <a:ext cx="3792036" cy="2628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0517" y="3786190"/>
            <a:ext cx="3740573" cy="2509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wedg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23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786" y="947088"/>
            <a:ext cx="3714776" cy="262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2169">
            <a:off x="4722097" y="960120"/>
            <a:ext cx="3757603" cy="2666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3796859"/>
            <a:ext cx="3674417" cy="263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3786190"/>
            <a:ext cx="3500462" cy="26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24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928670"/>
            <a:ext cx="360688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6221" y="3714752"/>
            <a:ext cx="3844341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857232"/>
            <a:ext cx="395214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9604" y="3714752"/>
            <a:ext cx="3631486" cy="273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25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793814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26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857232"/>
            <a:ext cx="800769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27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191" y="857232"/>
            <a:ext cx="8255213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28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928670"/>
            <a:ext cx="42672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000108"/>
            <a:ext cx="286226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857628"/>
            <a:ext cx="3429024" cy="2682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7646" y="3786190"/>
            <a:ext cx="3810568" cy="2752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29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5" y="1000108"/>
            <a:ext cx="392293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3682767"/>
            <a:ext cx="3929090" cy="267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016389"/>
            <a:ext cx="3852865" cy="527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30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666" y="928670"/>
            <a:ext cx="769798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31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928670"/>
            <a:ext cx="806447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32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869839"/>
            <a:ext cx="3786213" cy="5345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4609" y="928670"/>
            <a:ext cx="390791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3643314"/>
            <a:ext cx="3929090" cy="251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33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525" y="1093376"/>
            <a:ext cx="3909836" cy="2432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8027" y="3857628"/>
            <a:ext cx="3721625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3786190"/>
            <a:ext cx="3500462" cy="250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4350" y="1214422"/>
            <a:ext cx="322994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34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rgbClr val="A32304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rgbClr val="333333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rgbClr val="333333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092929"/>
            <a:ext cx="8001056" cy="4836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35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ND3_4866_调整大小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980728"/>
            <a:ext cx="7632848" cy="507614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5576" y="4653136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工业电子自动化专业</a:t>
            </a:r>
            <a:r>
              <a:rPr kumimoji="1" lang="en-US" altLang="zh-CN" dirty="0">
                <a:solidFill>
                  <a:schemeClr val="bg1"/>
                </a:solidFill>
              </a:rPr>
              <a:t>784</a:t>
            </a:r>
            <a:r>
              <a:rPr kumimoji="1" lang="zh-CN" altLang="en-US" dirty="0">
                <a:solidFill>
                  <a:schemeClr val="bg1"/>
                </a:solidFill>
              </a:rPr>
              <a:t>班部分同学</a:t>
            </a:r>
            <a:r>
              <a:rPr kumimoji="1" lang="en-US" altLang="zh-CN" dirty="0">
                <a:solidFill>
                  <a:schemeClr val="bg1"/>
                </a:solidFill>
              </a:rPr>
              <a:t>2009</a:t>
            </a:r>
            <a:r>
              <a:rPr kumimoji="1" lang="zh-CN" altLang="en-US" dirty="0">
                <a:solidFill>
                  <a:schemeClr val="bg1"/>
                </a:solidFill>
              </a:rPr>
              <a:t>年</a:t>
            </a:r>
            <a:r>
              <a:rPr kumimoji="1" lang="en-US" altLang="zh-CN" dirty="0">
                <a:solidFill>
                  <a:schemeClr val="bg1"/>
                </a:solidFill>
              </a:rPr>
              <a:t>8</a:t>
            </a:r>
            <a:r>
              <a:rPr kumimoji="1" lang="zh-CN" altLang="en-US" dirty="0">
                <a:solidFill>
                  <a:schemeClr val="bg1"/>
                </a:solidFill>
              </a:rPr>
              <a:t>月</a:t>
            </a:r>
            <a:r>
              <a:rPr kumimoji="1" lang="en-US" altLang="zh-CN" dirty="0">
                <a:solidFill>
                  <a:schemeClr val="bg1"/>
                </a:solidFill>
              </a:rPr>
              <a:t>2</a:t>
            </a:r>
            <a:r>
              <a:rPr kumimoji="1" lang="zh-CN" altLang="en-US" dirty="0">
                <a:solidFill>
                  <a:schemeClr val="bg1"/>
                </a:solidFill>
              </a:rPr>
              <a:t>日晚在上海黄陂北路</a:t>
            </a:r>
            <a:r>
              <a:rPr kumimoji="1" lang="en-US" altLang="zh-CN" dirty="0">
                <a:solidFill>
                  <a:schemeClr val="bg1"/>
                </a:solidFill>
              </a:rPr>
              <a:t>227</a:t>
            </a:r>
            <a:r>
              <a:rPr kumimoji="1" lang="zh-CN" altLang="en-US" dirty="0">
                <a:solidFill>
                  <a:schemeClr val="bg1"/>
                </a:solidFill>
              </a:rPr>
              <a:t>号中区广场三楼顺风大酒店聚会，参加这次聚会的同学有：陈庆裕、戚继良、龚盛跃、李亚群、孟继民、王伯赢、石小顺、叶一奇、陈志豪、王嘉平、陈皓、孙传星、李安康、钱仲辛、贾平、顾艺春、高斐、谢易、袁晓华、王目炯、杨庆珍、李庆伟、徐远滨等</a:t>
            </a:r>
            <a:r>
              <a:rPr kumimoji="1" lang="en-US" altLang="zh-CN" dirty="0">
                <a:solidFill>
                  <a:schemeClr val="bg1"/>
                </a:solidFill>
              </a:rPr>
              <a:t>23</a:t>
            </a:r>
            <a:r>
              <a:rPr kumimoji="1" lang="zh-CN" altLang="en-US" dirty="0">
                <a:solidFill>
                  <a:schemeClr val="bg1"/>
                </a:solidFill>
              </a:rPr>
              <a:t>人（高文俊摄影）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36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428736"/>
            <a:ext cx="8451100" cy="424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3131840" y="6021288"/>
            <a:ext cx="2797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2009</a:t>
            </a:r>
            <a:r>
              <a:rPr kumimoji="1" lang="zh-CN" altLang="en-US" dirty="0" smtClean="0"/>
              <a:t>年</a:t>
            </a:r>
            <a:r>
              <a:rPr kumimoji="1" lang="en-US" altLang="zh-CN" dirty="0" smtClean="0"/>
              <a:t>10</a:t>
            </a:r>
            <a:r>
              <a:rPr kumimoji="1" lang="zh-CN" altLang="en-US" dirty="0" smtClean="0"/>
              <a:t>月</a:t>
            </a:r>
            <a:r>
              <a:rPr kumimoji="1" lang="en-US" altLang="zh-CN" dirty="0" smtClean="0"/>
              <a:t>31</a:t>
            </a:r>
            <a:r>
              <a:rPr kumimoji="1" lang="zh-CN" altLang="en-US" dirty="0" smtClean="0"/>
              <a:t>日巴城聚会</a:t>
            </a:r>
            <a:endParaRPr kumimoji="1" lang="zh-CN" altLang="en-U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31055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37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20130215_180345_1024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648" y="1052736"/>
            <a:ext cx="6144683" cy="46085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39752" y="5877272"/>
            <a:ext cx="4065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2013</a:t>
            </a:r>
            <a:r>
              <a:rPr kumimoji="1" lang="zh-CN" altLang="en-US" dirty="0" smtClean="0"/>
              <a:t>年</a:t>
            </a:r>
            <a:r>
              <a:rPr kumimoji="1" lang="en-US" altLang="zh-CN" dirty="0" smtClean="0"/>
              <a:t>2</a:t>
            </a:r>
            <a:r>
              <a:rPr kumimoji="1" lang="zh-CN" altLang="en-US" dirty="0" smtClean="0"/>
              <a:t>月</a:t>
            </a:r>
            <a:r>
              <a:rPr kumimoji="1" lang="en-US" altLang="zh-CN" dirty="0" smtClean="0"/>
              <a:t>15</a:t>
            </a:r>
            <a:r>
              <a:rPr kumimoji="1" lang="zh-CN" altLang="en-US" dirty="0" smtClean="0"/>
              <a:t>日正月初六石小顺家聚会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109253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38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5604" name="Picture 4" descr="E:\ppt\纪念照片_47315\3.9集体照-4_调整大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428736"/>
            <a:ext cx="8450137" cy="4143404"/>
          </a:xfrm>
          <a:prstGeom prst="rect">
            <a:avLst/>
          </a:prstGeom>
          <a:noFill/>
        </p:spPr>
      </p:pic>
      <p:sp>
        <p:nvSpPr>
          <p:cNvPr id="2" name="文本框 1"/>
          <p:cNvSpPr txBox="1"/>
          <p:nvPr/>
        </p:nvSpPr>
        <p:spPr>
          <a:xfrm>
            <a:off x="539552" y="5805264"/>
            <a:ext cx="804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2013</a:t>
            </a:r>
            <a:r>
              <a:rPr kumimoji="1" lang="zh-CN" altLang="en-US" dirty="0" smtClean="0"/>
              <a:t>年</a:t>
            </a:r>
            <a:r>
              <a:rPr kumimoji="1" lang="en-US" altLang="zh-CN" dirty="0" smtClean="0"/>
              <a:t>3</a:t>
            </a:r>
            <a:r>
              <a:rPr kumimoji="1" lang="zh-CN" altLang="en-US" dirty="0" smtClean="0"/>
              <a:t>月</a:t>
            </a:r>
            <a:r>
              <a:rPr kumimoji="1" lang="en-US" altLang="zh-CN" dirty="0" smtClean="0"/>
              <a:t>9</a:t>
            </a:r>
            <a:r>
              <a:rPr kumimoji="1" lang="zh-CN" altLang="en-US" dirty="0" smtClean="0"/>
              <a:t>日在杨庆珍同学浦东的家里聚会，同时商议本次聚会的具体工作。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380008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39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1071546"/>
            <a:ext cx="4071966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1071546"/>
            <a:ext cx="3714776" cy="25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3728231"/>
            <a:ext cx="4071966" cy="270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3714752"/>
            <a:ext cx="365374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40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1" y="1071546"/>
            <a:ext cx="3929091" cy="250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4233" y="3786190"/>
            <a:ext cx="396829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3786190"/>
            <a:ext cx="3714776" cy="2739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1071546"/>
            <a:ext cx="3643338" cy="251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41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113626"/>
            <a:ext cx="8001056" cy="531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42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3" name="图片 2" descr="陈洪本-784-chb-陈洪本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052736"/>
            <a:ext cx="3672408" cy="3672408"/>
          </a:xfrm>
          <a:prstGeom prst="rect">
            <a:avLst/>
          </a:prstGeom>
        </p:spPr>
      </p:pic>
      <p:pic>
        <p:nvPicPr>
          <p:cNvPr id="4" name="图片 3" descr="钱克勤-QianKeQin_Oct12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052737"/>
            <a:ext cx="3816424" cy="50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2633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43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7" name="图片 6" descr="张喜昌-Self 2013-03-17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1052736"/>
            <a:ext cx="5400600" cy="3600400"/>
          </a:xfrm>
          <a:prstGeom prst="rect">
            <a:avLst/>
          </a:prstGeom>
        </p:spPr>
      </p:pic>
      <p:pic>
        <p:nvPicPr>
          <p:cNvPr id="4" name="图片 3" descr="张喜昌-Self Baskeball Team 2012-07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888940"/>
            <a:ext cx="4824536" cy="361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40334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44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夏德昆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1124744"/>
            <a:ext cx="662473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83459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45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吴铮-P2070803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836712"/>
            <a:ext cx="2506092" cy="3341456"/>
          </a:xfrm>
          <a:prstGeom prst="rect">
            <a:avLst/>
          </a:prstGeom>
        </p:spPr>
      </p:pic>
      <p:pic>
        <p:nvPicPr>
          <p:cNvPr id="3" name="图片 2" descr="吴铮-P5060132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8094" y="2348879"/>
            <a:ext cx="3028150" cy="4037533"/>
          </a:xfrm>
          <a:prstGeom prst="rect">
            <a:avLst/>
          </a:prstGeom>
        </p:spPr>
      </p:pic>
      <p:pic>
        <p:nvPicPr>
          <p:cNvPr id="4" name="图片 3" descr="吴铮-扫描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717032"/>
            <a:ext cx="3600400" cy="2592288"/>
          </a:xfrm>
          <a:prstGeom prst="rect">
            <a:avLst/>
          </a:prstGeom>
        </p:spPr>
      </p:pic>
      <p:pic>
        <p:nvPicPr>
          <p:cNvPr id="7" name="图片 6" descr="吴铮-P4250018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836712"/>
            <a:ext cx="3491880" cy="26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1105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46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陈庆裕-DSCF1883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2312876"/>
            <a:ext cx="5364088" cy="4023066"/>
          </a:xfrm>
          <a:prstGeom prst="rect">
            <a:avLst/>
          </a:prstGeom>
        </p:spPr>
      </p:pic>
      <p:pic>
        <p:nvPicPr>
          <p:cNvPr id="3" name="图片 2" descr="陈庆裕-11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908720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6658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47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3" name="图片 2" descr="李安康近照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4922" y="2996952"/>
            <a:ext cx="4689037" cy="3489735"/>
          </a:xfrm>
          <a:prstGeom prst="rect">
            <a:avLst/>
          </a:prstGeom>
        </p:spPr>
      </p:pic>
      <p:pic>
        <p:nvPicPr>
          <p:cNvPr id="2" name="图片 1" descr="钱仲辛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1" y="980728"/>
            <a:ext cx="3456384" cy="391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720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48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3" name="图片 2" descr="陆伟明-DSC0020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980728"/>
            <a:ext cx="4716016" cy="3537012"/>
          </a:xfrm>
          <a:prstGeom prst="rect">
            <a:avLst/>
          </a:prstGeom>
        </p:spPr>
      </p:pic>
      <p:pic>
        <p:nvPicPr>
          <p:cNvPr id="2" name="图片 1" descr="陆伟明-DSC00019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2852936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3342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49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吴显明-P7070465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24744"/>
            <a:ext cx="6408712" cy="480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7672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50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3" name="图片 2" descr="136655834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1112404"/>
            <a:ext cx="6768752" cy="507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7569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51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3" name="图片 2" descr="136688131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620688"/>
            <a:ext cx="2502024" cy="3336032"/>
          </a:xfrm>
          <a:prstGeom prst="rect">
            <a:avLst/>
          </a:prstGeom>
        </p:spPr>
      </p:pic>
      <p:pic>
        <p:nvPicPr>
          <p:cNvPr id="4" name="图片 3" descr="136692931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1268760"/>
            <a:ext cx="2934072" cy="3912096"/>
          </a:xfrm>
          <a:prstGeom prst="rect">
            <a:avLst/>
          </a:prstGeom>
        </p:spPr>
      </p:pic>
      <p:pic>
        <p:nvPicPr>
          <p:cNvPr id="7" name="图片 6" descr="136733417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2852936"/>
            <a:ext cx="2646040" cy="352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5808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52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2" name="图片 1" descr="_DSC3593-102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717" y="908720"/>
            <a:ext cx="3408355" cy="5095117"/>
          </a:xfrm>
          <a:prstGeom prst="rect">
            <a:avLst/>
          </a:prstGeom>
        </p:spPr>
      </p:pic>
      <p:pic>
        <p:nvPicPr>
          <p:cNvPr id="8" name="图片 7" descr="_DSC3603-1024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908720"/>
            <a:ext cx="3121152" cy="2087880"/>
          </a:xfrm>
          <a:prstGeom prst="rect">
            <a:avLst/>
          </a:prstGeom>
        </p:spPr>
      </p:pic>
      <p:pic>
        <p:nvPicPr>
          <p:cNvPr id="9" name="图片 8" descr="_DSC3609副本-1024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933056"/>
            <a:ext cx="3121152" cy="2087880"/>
          </a:xfrm>
          <a:prstGeom prst="rect">
            <a:avLst/>
          </a:prstGeom>
        </p:spPr>
      </p:pic>
      <p:pic>
        <p:nvPicPr>
          <p:cNvPr id="10" name="图片 9" descr="_DSC3605-1024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933056"/>
            <a:ext cx="3121152" cy="2087880"/>
          </a:xfrm>
          <a:prstGeom prst="rect">
            <a:avLst/>
          </a:prstGeom>
        </p:spPr>
      </p:pic>
      <p:pic>
        <p:nvPicPr>
          <p:cNvPr id="11" name="图片 10" descr="_DSC3594-1024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908720"/>
            <a:ext cx="3121152" cy="208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8738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2133600" cy="365125"/>
          </a:xfrm>
        </p:spPr>
        <p:txBody>
          <a:bodyPr/>
          <a:lstStyle/>
          <a:p>
            <a:fld id="{C3F7E740-46B2-48AF-9E72-9033441C7F6D}" type="slidenum">
              <a:rPr lang="zh-CN" altLang="en-US" smtClean="0"/>
              <a:t>53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pic>
        <p:nvPicPr>
          <p:cNvPr id="8" name="图片 7" descr="ND7_2317-102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1" y="764704"/>
            <a:ext cx="5425408" cy="5028040"/>
          </a:xfrm>
          <a:prstGeom prst="rect">
            <a:avLst/>
          </a:prstGeom>
        </p:spPr>
      </p:pic>
      <p:pic>
        <p:nvPicPr>
          <p:cNvPr id="9" name="图片 8" descr="XUE_0693-1024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060848"/>
            <a:ext cx="3121152" cy="3124200"/>
          </a:xfrm>
          <a:prstGeom prst="rect">
            <a:avLst/>
          </a:prstGeom>
        </p:spPr>
      </p:pic>
      <p:pic>
        <p:nvPicPr>
          <p:cNvPr id="2" name="图片 1" descr="DSC_3555-1024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44" y="4725144"/>
            <a:ext cx="2688046" cy="1787656"/>
          </a:xfrm>
          <a:prstGeom prst="rect">
            <a:avLst/>
          </a:prstGeom>
        </p:spPr>
      </p:pic>
      <p:pic>
        <p:nvPicPr>
          <p:cNvPr id="4" name="图片 3" descr="DSC_4480-1280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437112"/>
            <a:ext cx="3096343" cy="2061003"/>
          </a:xfrm>
          <a:prstGeom prst="rect">
            <a:avLst/>
          </a:prstGeom>
        </p:spPr>
      </p:pic>
      <p:pic>
        <p:nvPicPr>
          <p:cNvPr id="3" name="图片 2" descr="DSC_6004副本-1024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764704"/>
            <a:ext cx="3121152" cy="2075688"/>
          </a:xfrm>
          <a:prstGeom prst="rect">
            <a:avLst/>
          </a:prstGeom>
        </p:spPr>
      </p:pic>
      <p:pic>
        <p:nvPicPr>
          <p:cNvPr id="11" name="图片 10" descr="_SHA5155-1024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3140968"/>
            <a:ext cx="2232248" cy="333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9760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54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3608" y="764704"/>
            <a:ext cx="7200800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/>
              <a:t>784</a:t>
            </a:r>
            <a:r>
              <a:rPr kumimoji="1" lang="zh-CN" altLang="en-US" sz="2400" dirty="0" smtClean="0"/>
              <a:t>班</a:t>
            </a:r>
            <a:r>
              <a:rPr kumimoji="1" lang="en-US" altLang="zh-CN" sz="2400" dirty="0" smtClean="0"/>
              <a:t>30</a:t>
            </a:r>
            <a:r>
              <a:rPr kumimoji="1" lang="zh-CN" altLang="en-US" sz="2400" dirty="0" smtClean="0"/>
              <a:t>周年庆典由高斐等同学联合发起，经过大约</a:t>
            </a:r>
            <a:r>
              <a:rPr kumimoji="1" lang="en-US" altLang="zh-CN" sz="2400" dirty="0" smtClean="0"/>
              <a:t>3</a:t>
            </a:r>
            <a:r>
              <a:rPr kumimoji="1" lang="zh-CN" altLang="en-US" sz="2400" dirty="0" smtClean="0"/>
              <a:t>年前后的酝酿，筹备，由李安</a:t>
            </a:r>
            <a:r>
              <a:rPr kumimoji="1" lang="zh-CN" altLang="en-US" sz="2400" dirty="0"/>
              <a:t>康、王目炯、石小顺、</a:t>
            </a:r>
            <a:r>
              <a:rPr kumimoji="1" lang="zh-CN" altLang="en-US" sz="2400" dirty="0" smtClean="0"/>
              <a:t>高斐成立了筹备工作小组。主要工作为寻找失去联系的同学，由于时间久远，各人变化很大，此项工作量相当大，多次动用了公安局的关系，把失去联系的同学一个一个找到，并建立了</a:t>
            </a:r>
            <a:r>
              <a:rPr kumimoji="1" lang="en-US" altLang="zh-CN" sz="2400" dirty="0" smtClean="0"/>
              <a:t>784</a:t>
            </a:r>
            <a:r>
              <a:rPr kumimoji="1" lang="zh-CN" altLang="en-US" sz="2400" dirty="0" smtClean="0"/>
              <a:t>班微信群、</a:t>
            </a:r>
            <a:r>
              <a:rPr kumimoji="1" lang="en-US" altLang="zh-CN" sz="2400" dirty="0" err="1" smtClean="0"/>
              <a:t>qq</a:t>
            </a:r>
            <a:r>
              <a:rPr kumimoji="1" lang="zh-CN" altLang="en-US" sz="2400" dirty="0" smtClean="0"/>
              <a:t>群。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此次筹备得到了童鞋们的热情支持，收集老照片、纪念品，联系活动场所，起草活动计划。。。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这份同学情牵动着我们，感谢每一位同学，感谢同学的热心、爱心、才有了今天的聚会。特别要感谢王目炯做了许许多多细致的工作，感谢杨庆珍、石小顺、徐远滨想方设法寻找同学，感谢严谨同学帮我们介绍这么好的地方，感谢每一位参加的同学，感谢克服时差通过网络看直播的美加同学陈洪本、徐仁民、张喜昌，感谢黄指导出席我们的庆典！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0684288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55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63688" y="980728"/>
            <a:ext cx="59298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/>
              <a:t>祝童鞋们身体健康！生活快乐！</a:t>
            </a:r>
            <a:endParaRPr kumimoji="1" lang="zh-CN" altLang="en-US" sz="3200" dirty="0"/>
          </a:p>
        </p:txBody>
      </p:sp>
      <p:pic>
        <p:nvPicPr>
          <p:cNvPr id="3" name="图片 2" descr="DSC_9359副本-102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1628800"/>
            <a:ext cx="3761590" cy="509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3466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56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63688" y="692696"/>
            <a:ext cx="59298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/>
              <a:t>祝童鞋们身体健康！生活快乐！</a:t>
            </a:r>
            <a:endParaRPr kumimoji="1" lang="zh-CN" altLang="en-US" sz="3200" dirty="0"/>
          </a:p>
        </p:txBody>
      </p:sp>
      <p:pic>
        <p:nvPicPr>
          <p:cNvPr id="4" name="图片 3" descr="D3S_047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444" y="1268760"/>
            <a:ext cx="9160444" cy="609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30384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57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35696" y="2708920"/>
            <a:ext cx="59298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/>
              <a:t>祝童鞋们身体健康！生活快乐！</a:t>
            </a:r>
            <a:endParaRPr kumimoji="1" lang="zh-CN" altLang="en-US" sz="3200" dirty="0"/>
          </a:p>
        </p:txBody>
      </p:sp>
      <p:pic>
        <p:nvPicPr>
          <p:cNvPr id="4" name="图片 3" descr="D3S_049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9623"/>
            <a:ext cx="9144000" cy="608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3064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ppt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E740-46B2-48AF-9E72-9033441C7F6D}" type="slidenum">
              <a:rPr lang="zh-CN" altLang="en-US" smtClean="0"/>
              <a:t>58</a:t>
            </a:fld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27358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电子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784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班毕业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30</a:t>
            </a:r>
            <a:r>
              <a:rPr lang="zh-CN" altLang="en-US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周年纪念庆典   </a:t>
            </a:r>
            <a:r>
              <a:rPr lang="en-US" altLang="zh-CN" b="1" i="1" dirty="0" smtClean="0">
                <a:solidFill>
                  <a:schemeClr val="bg1"/>
                </a:solidFill>
                <a:latin typeface="方正正准黑简体" pitchFamily="2" charset="-122"/>
                <a:ea typeface="方正正准黑简体" pitchFamily="2" charset="-122"/>
              </a:rPr>
              <a:t>2013.4.29</a:t>
            </a:r>
            <a:endParaRPr lang="zh-CN" altLang="en-US" b="1" i="1" dirty="0" smtClean="0">
              <a:solidFill>
                <a:schemeClr val="bg1"/>
              </a:solidFill>
              <a:latin typeface="方正正准黑简体" pitchFamily="2" charset="-122"/>
              <a:ea typeface="方正正准黑简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63688" y="692696"/>
            <a:ext cx="59298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/>
              <a:t>祝童鞋们身体健康！生活快乐！</a:t>
            </a:r>
            <a:endParaRPr kumimoji="1" lang="zh-CN" altLang="en-US" sz="3200" dirty="0"/>
          </a:p>
        </p:txBody>
      </p:sp>
      <p:pic>
        <p:nvPicPr>
          <p:cNvPr id="4" name="图片 3" descr="D3S_056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96752"/>
            <a:ext cx="9144000" cy="606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6960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895</Words>
  <Application>Microsoft Macintosh PowerPoint</Application>
  <PresentationFormat>全屏显示(4:3)</PresentationFormat>
  <Paragraphs>156</Paragraphs>
  <Slides>58</Slides>
  <Notes>27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5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上海30年同学聚会</dc:title>
  <dc:creator>Windows 用户</dc:creator>
  <cp:lastModifiedBy>Mac Book</cp:lastModifiedBy>
  <cp:revision>88</cp:revision>
  <dcterms:created xsi:type="dcterms:W3CDTF">2013-04-26T06:04:48Z</dcterms:created>
  <dcterms:modified xsi:type="dcterms:W3CDTF">2013-05-07T19:27:53Z</dcterms:modified>
</cp:coreProperties>
</file>